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3008376"/>
            <a:ext cx="8010144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Moodify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5806440" y="4288536"/>
            <a:ext cx="8010144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project focuses on detecting emotions through facial expressions and providing personalized story and song recommendations based on those emotions.</a:t>
            </a:r>
            <a:endParaRPr lang="en-US" sz="176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675888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675888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675888"/>
            <a:ext cx="7790688" cy="77906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242048" y="4453128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00" dirty="0"/>
          </a:p>
        </p:txBody>
      </p:sp>
      <p:sp>
        <p:nvSpPr>
          <p:cNvPr id="7" name="Text 1"/>
          <p:cNvSpPr/>
          <p:nvPr/>
        </p:nvSpPr>
        <p:spPr>
          <a:xfrm>
            <a:off x="9765792" y="5916168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00" dirty="0"/>
          </a:p>
        </p:txBody>
      </p:sp>
      <p:sp>
        <p:nvSpPr>
          <p:cNvPr id="8" name="Text 2"/>
          <p:cNvSpPr/>
          <p:nvPr/>
        </p:nvSpPr>
        <p:spPr>
          <a:xfrm>
            <a:off x="4709160" y="5916168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00" dirty="0"/>
          </a:p>
        </p:txBody>
      </p:sp>
      <p:sp>
        <p:nvSpPr>
          <p:cNvPr id="9" name="Text 3"/>
          <p:cNvSpPr/>
          <p:nvPr/>
        </p:nvSpPr>
        <p:spPr>
          <a:xfrm>
            <a:off x="832104" y="67665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Demo Screenshots and Output Overview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950976" y="3108960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GUI Screenshot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9838944" y="3429000"/>
            <a:ext cx="3858768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Embed demo images or short GIFs to illustrate the functionality in action.</a:t>
            </a:r>
            <a:endParaRPr lang="en-US" sz="1760" dirty="0"/>
          </a:p>
        </p:txBody>
      </p:sp>
      <p:sp>
        <p:nvSpPr>
          <p:cNvPr id="12" name="Text 6"/>
          <p:cNvSpPr/>
          <p:nvPr/>
        </p:nvSpPr>
        <p:spPr>
          <a:xfrm>
            <a:off x="950976" y="3739896"/>
            <a:ext cx="3858768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Display of the user interface featuring emotion detection results.</a:t>
            </a:r>
            <a:endParaRPr lang="en-US" sz="1760" dirty="0"/>
          </a:p>
        </p:txBody>
      </p:sp>
      <p:sp>
        <p:nvSpPr>
          <p:cNvPr id="13" name="Text 7"/>
          <p:cNvSpPr/>
          <p:nvPr/>
        </p:nvSpPr>
        <p:spPr>
          <a:xfrm>
            <a:off x="5394960" y="2578608"/>
            <a:ext cx="3858768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Showcasing story and song suggestions on the same interface.</a:t>
            </a:r>
            <a:endParaRPr lang="en-US" sz="1760" dirty="0"/>
          </a:p>
        </p:txBody>
      </p:sp>
      <p:sp>
        <p:nvSpPr>
          <p:cNvPr id="14" name="Text 8"/>
          <p:cNvSpPr/>
          <p:nvPr/>
        </p:nvSpPr>
        <p:spPr>
          <a:xfrm>
            <a:off x="9838944" y="2798064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Visual Engagement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5394960" y="1938528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Recommendations</a:t>
            </a:r>
            <a:endParaRPr lang="en-US" sz="232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552" y="3319272"/>
            <a:ext cx="1243584" cy="124358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949440" y="3767328"/>
            <a:ext cx="74980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70"/>
              </a:lnSpc>
              <a:buNone/>
            </a:pPr>
            <a:r>
              <a:rPr lang="en-US" sz="2220" dirty="0">
                <a:solidFill>
                  <a:srgbClr val="D3E3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100%</a:t>
            </a:r>
            <a:endParaRPr lang="en-US" sz="2220" dirty="0"/>
          </a:p>
        </p:txBody>
      </p:sp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0816" y="3319272"/>
            <a:ext cx="1243584" cy="1243584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1567160" y="3767328"/>
            <a:ext cx="32918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70"/>
              </a:lnSpc>
              <a:buNone/>
            </a:pPr>
            <a:r>
              <a:rPr lang="en-US" sz="2220" dirty="0">
                <a:solidFill>
                  <a:srgbClr val="D3E3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90</a:t>
            </a:r>
            <a:endParaRPr lang="en-US" sz="2220" dirty="0"/>
          </a:p>
        </p:txBody>
      </p:sp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144" y="3319272"/>
            <a:ext cx="1243584" cy="1243584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2752344" y="3767328"/>
            <a:ext cx="32918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70"/>
              </a:lnSpc>
              <a:buNone/>
            </a:pPr>
            <a:r>
              <a:rPr lang="en-US" sz="2220" dirty="0">
                <a:solidFill>
                  <a:srgbClr val="D3E3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80</a:t>
            </a:r>
            <a:endParaRPr lang="en-US" sz="2220" dirty="0"/>
          </a:p>
        </p:txBody>
      </p:sp>
      <p:sp>
        <p:nvSpPr>
          <p:cNvPr id="10" name="Text 3"/>
          <p:cNvSpPr/>
          <p:nvPr/>
        </p:nvSpPr>
        <p:spPr>
          <a:xfrm>
            <a:off x="9656064" y="5303520"/>
            <a:ext cx="4142232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Emphasizes practical usability with immediate feedback.</a:t>
            </a:r>
            <a:endParaRPr lang="en-US" sz="1760" dirty="0"/>
          </a:p>
        </p:txBody>
      </p:sp>
      <p:sp>
        <p:nvSpPr>
          <p:cNvPr id="11" name="Text 4"/>
          <p:cNvSpPr/>
          <p:nvPr/>
        </p:nvSpPr>
        <p:spPr>
          <a:xfrm>
            <a:off x="832104" y="229514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Results &amp; Performance Overview</a:t>
            </a:r>
            <a:endParaRPr lang="en-US" sz="4640" dirty="0"/>
          </a:p>
        </p:txBody>
      </p:sp>
      <p:sp>
        <p:nvSpPr>
          <p:cNvPr id="12" name="Text 5"/>
          <p:cNvSpPr/>
          <p:nvPr/>
        </p:nvSpPr>
        <p:spPr>
          <a:xfrm>
            <a:off x="841248" y="5303520"/>
            <a:ext cx="4142232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Achieved a predictive accuracy during testing phases.</a:t>
            </a:r>
            <a:endParaRPr lang="en-US" sz="1760" dirty="0"/>
          </a:p>
        </p:txBody>
      </p:sp>
      <p:sp>
        <p:nvSpPr>
          <p:cNvPr id="13" name="Text 6"/>
          <p:cNvSpPr/>
          <p:nvPr/>
        </p:nvSpPr>
        <p:spPr>
          <a:xfrm>
            <a:off x="9656064" y="4791456"/>
            <a:ext cx="414223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Real-time Responsiveness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5248656" y="5303520"/>
            <a:ext cx="4142232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Visual representation of model precision across emotional categories.</a:t>
            </a:r>
            <a:endParaRPr lang="en-US" sz="1760" dirty="0"/>
          </a:p>
        </p:txBody>
      </p:sp>
      <p:sp>
        <p:nvSpPr>
          <p:cNvPr id="15" name="Text 8"/>
          <p:cNvSpPr/>
          <p:nvPr/>
        </p:nvSpPr>
        <p:spPr>
          <a:xfrm>
            <a:off x="841248" y="4791456"/>
            <a:ext cx="414223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Model Accuracy</a:t>
            </a: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5248656" y="4791456"/>
            <a:ext cx="414223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Confusion Matrix</a:t>
            </a:r>
            <a:endParaRPr lang="en-US" sz="232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251960"/>
            <a:ext cx="3831336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Overcoming noise and inaccuracies in the FER2013 dataset required careful preprocessing.</a:t>
            </a:r>
            <a:endParaRPr lang="en-US" sz="1760" dirty="0"/>
          </a:p>
        </p:txBody>
      </p:sp>
      <p:sp>
        <p:nvSpPr>
          <p:cNvPr id="5" name="Text 1"/>
          <p:cNvSpPr/>
          <p:nvPr/>
        </p:nvSpPr>
        <p:spPr>
          <a:xfrm>
            <a:off x="5404104" y="4251960"/>
            <a:ext cx="3831336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Ensured regularization techniques were applied to balance learning on training and validation data.</a:t>
            </a:r>
            <a:endParaRPr lang="en-US" sz="1760" dirty="0"/>
          </a:p>
        </p:txBody>
      </p:sp>
      <p:sp>
        <p:nvSpPr>
          <p:cNvPr id="6" name="Text 2"/>
          <p:cNvSpPr/>
          <p:nvPr/>
        </p:nvSpPr>
        <p:spPr>
          <a:xfrm>
            <a:off x="1078992" y="373989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Dataset Quality Issues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832104" y="260604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Challenges Faced in Model Development</a:t>
            </a:r>
            <a:endParaRPr lang="en-US" sz="4640" dirty="0"/>
          </a:p>
        </p:txBody>
      </p:sp>
      <p:sp>
        <p:nvSpPr>
          <p:cNvPr id="8" name="Text 4"/>
          <p:cNvSpPr/>
          <p:nvPr/>
        </p:nvSpPr>
        <p:spPr>
          <a:xfrm>
            <a:off x="9729216" y="4251960"/>
            <a:ext cx="3831336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Streamlining communication between FastAPI backend and React frontend presented initial challenges.</a:t>
            </a:r>
            <a:endParaRPr lang="en-US" sz="1760" dirty="0"/>
          </a:p>
        </p:txBody>
      </p:sp>
      <p:sp>
        <p:nvSpPr>
          <p:cNvPr id="9" name="Text 5"/>
          <p:cNvSpPr/>
          <p:nvPr/>
        </p:nvSpPr>
        <p:spPr>
          <a:xfrm>
            <a:off x="5404104" y="373989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Model Overfitting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9729216" y="373989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Integration Hurdles</a:t>
            </a:r>
            <a:endParaRPr lang="en-US" sz="232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8" y="3282696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3282696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4718304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4718304"/>
            <a:ext cx="475488" cy="4754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488936" y="3383280"/>
            <a:ext cx="16459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1"/>
          <p:cNvSpPr/>
          <p:nvPr/>
        </p:nvSpPr>
        <p:spPr>
          <a:xfrm>
            <a:off x="1005840" y="3383280"/>
            <a:ext cx="16459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488936" y="4809744"/>
            <a:ext cx="16459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1005840" y="4809744"/>
            <a:ext cx="16459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00" dirty="0"/>
          </a:p>
        </p:txBody>
      </p:sp>
      <p:sp>
        <p:nvSpPr>
          <p:cNvPr id="12" name="Text 4"/>
          <p:cNvSpPr/>
          <p:nvPr/>
        </p:nvSpPr>
        <p:spPr>
          <a:xfrm>
            <a:off x="1609344" y="3310128"/>
            <a:ext cx="569671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Voice-Based Input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8101584" y="4745736"/>
            <a:ext cx="569671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Emotion Category Expansion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1609344" y="4745736"/>
            <a:ext cx="569671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Third-Party Integration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8101584" y="3310128"/>
            <a:ext cx="569671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Real-Time Emotion Tracking</a:t>
            </a: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8101584" y="3822192"/>
            <a:ext cx="5696712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Implement continuous emotion monitoring using webcam feed for enhanced interaction.</a:t>
            </a:r>
            <a:endParaRPr lang="en-US" sz="1760" dirty="0"/>
          </a:p>
        </p:txBody>
      </p:sp>
      <p:sp>
        <p:nvSpPr>
          <p:cNvPr id="17" name="Text 9"/>
          <p:cNvSpPr/>
          <p:nvPr/>
        </p:nvSpPr>
        <p:spPr>
          <a:xfrm>
            <a:off x="1609344" y="3822192"/>
            <a:ext cx="5696712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Explore adding functionality for capturing emotions through vocal tone analysis.</a:t>
            </a:r>
            <a:endParaRPr lang="en-US" sz="1760" dirty="0"/>
          </a:p>
        </p:txBody>
      </p:sp>
      <p:sp>
        <p:nvSpPr>
          <p:cNvPr id="18" name="Text 10"/>
          <p:cNvSpPr/>
          <p:nvPr/>
        </p:nvSpPr>
        <p:spPr>
          <a:xfrm>
            <a:off x="8101584" y="5257800"/>
            <a:ext cx="5696712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Work on enlarging the emotion categories for a richer user experience.</a:t>
            </a:r>
            <a:endParaRPr lang="en-US" sz="1760" dirty="0"/>
          </a:p>
        </p:txBody>
      </p:sp>
      <p:sp>
        <p:nvSpPr>
          <p:cNvPr id="19" name="Text 11"/>
          <p:cNvSpPr/>
          <p:nvPr/>
        </p:nvSpPr>
        <p:spPr>
          <a:xfrm>
            <a:off x="832104" y="2029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Future Scope</a:t>
            </a:r>
            <a:endParaRPr lang="en-US" sz="4640" dirty="0"/>
          </a:p>
        </p:txBody>
      </p:sp>
      <p:sp>
        <p:nvSpPr>
          <p:cNvPr id="20" name="Text 12"/>
          <p:cNvSpPr/>
          <p:nvPr/>
        </p:nvSpPr>
        <p:spPr>
          <a:xfrm>
            <a:off x="1609344" y="5257800"/>
            <a:ext cx="5696712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Consider integrating platforms like Spotify or YouTube for seamless access to music recommendations.</a:t>
            </a:r>
            <a:endParaRPr lang="en-US" sz="176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071616" y="4791456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1"/>
          <p:cNvSpPr/>
          <p:nvPr/>
        </p:nvSpPr>
        <p:spPr>
          <a:xfrm>
            <a:off x="7827264" y="5806440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00" dirty="0"/>
          </a:p>
        </p:txBody>
      </p:sp>
      <p:sp>
        <p:nvSpPr>
          <p:cNvPr id="8" name="Text 2"/>
          <p:cNvSpPr/>
          <p:nvPr/>
        </p:nvSpPr>
        <p:spPr>
          <a:xfrm>
            <a:off x="7827264" y="3785616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3"/>
          <p:cNvSpPr/>
          <p:nvPr/>
        </p:nvSpPr>
        <p:spPr>
          <a:xfrm>
            <a:off x="9710928" y="3904488"/>
            <a:ext cx="398678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Functional prototype with high accuracy.</a:t>
            </a:r>
            <a:endParaRPr lang="en-US" sz="1760" dirty="0"/>
          </a:p>
        </p:txBody>
      </p:sp>
      <p:sp>
        <p:nvSpPr>
          <p:cNvPr id="10" name="Text 4"/>
          <p:cNvSpPr/>
          <p:nvPr/>
        </p:nvSpPr>
        <p:spPr>
          <a:xfrm>
            <a:off x="9710928" y="3264408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Prototype Achievements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9710928" y="5715000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Responsiveness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710928" y="6355080"/>
            <a:ext cx="398678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System designed for quick user feedback.</a:t>
            </a:r>
            <a:endParaRPr lang="en-US" sz="1760" dirty="0"/>
          </a:p>
        </p:txBody>
      </p:sp>
      <p:sp>
        <p:nvSpPr>
          <p:cNvPr id="13" name="Text 7"/>
          <p:cNvSpPr/>
          <p:nvPr/>
        </p:nvSpPr>
        <p:spPr>
          <a:xfrm>
            <a:off x="950976" y="4489704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Emotional Engagement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832104" y="978408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 of Emotion Detection and Recommendation System</a:t>
            </a:r>
            <a:endParaRPr lang="en-US" sz="4640" dirty="0"/>
          </a:p>
        </p:txBody>
      </p:sp>
      <p:sp>
        <p:nvSpPr>
          <p:cNvPr id="15" name="Text 9"/>
          <p:cNvSpPr/>
          <p:nvPr/>
        </p:nvSpPr>
        <p:spPr>
          <a:xfrm>
            <a:off x="950976" y="5129784"/>
            <a:ext cx="3511296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Enables users to access tailored content.</a:t>
            </a:r>
            <a:endParaRPr lang="en-US" sz="176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273552"/>
            <a:ext cx="4142232" cy="329184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3273552"/>
            <a:ext cx="4142232" cy="329184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56" y="3273552"/>
            <a:ext cx="4142232" cy="329184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106424" y="3419856"/>
            <a:ext cx="36118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Inquiries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1106424" y="3931920"/>
            <a:ext cx="3611880" cy="1883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"For any inquiries about Moodify, our emotion detection system, feel free to reach out to us. We're here to support you with all your emotion analysis and AI-powered insights."</a:t>
            </a:r>
            <a:endParaRPr lang="en-US" sz="1760" dirty="0"/>
          </a:p>
        </p:txBody>
      </p:sp>
      <p:sp>
        <p:nvSpPr>
          <p:cNvPr id="9" name="Text 2"/>
          <p:cNvSpPr/>
          <p:nvPr/>
        </p:nvSpPr>
        <p:spPr>
          <a:xfrm>
            <a:off x="5513832" y="3931920"/>
            <a:ext cx="3611880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https://www.linkedin.com/in/tanishq-kakkar-773207214/</a:t>
            </a:r>
            <a:pPr algn="ctr" indent="0" marL="0">
              <a:lnSpc>
                <a:spcPts val="2470"/>
              </a:lnSpc>
              <a:buNone/>
            </a:pPr>
            <a:endParaRPr lang="en-US" sz="1760" dirty="0"/>
          </a:p>
          <a:p>
            <a:pPr algn="ctr" indent="0" marL="0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10" name="Text 3"/>
          <p:cNvSpPr/>
          <p:nvPr/>
        </p:nvSpPr>
        <p:spPr>
          <a:xfrm>
            <a:off x="9921240" y="5010912"/>
            <a:ext cx="361188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https://github.com/TanishqKakkar/moodify </a:t>
            </a:r>
            <a:endParaRPr lang="en-US" sz="1760" dirty="0"/>
          </a:p>
        </p:txBody>
      </p:sp>
      <p:sp>
        <p:nvSpPr>
          <p:cNvPr id="11" name="Text 4"/>
          <p:cNvSpPr/>
          <p:nvPr/>
        </p:nvSpPr>
        <p:spPr>
          <a:xfrm>
            <a:off x="5513832" y="3419856"/>
            <a:ext cx="36118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Connect on LinkedIn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9921240" y="3931920"/>
            <a:ext cx="3611880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You can also connect with me on GitHub.</a:t>
            </a:r>
            <a:pPr algn="ctr" indent="0" marL="0">
              <a:lnSpc>
                <a:spcPts val="2470"/>
              </a:lnSpc>
              <a:buNone/>
            </a:pPr>
            <a:endParaRPr lang="en-US" sz="1760" dirty="0"/>
          </a:p>
          <a:p>
            <a:pPr algn="ctr" indent="0" marL="0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13" name="Text 6"/>
          <p:cNvSpPr/>
          <p:nvPr/>
        </p:nvSpPr>
        <p:spPr>
          <a:xfrm>
            <a:off x="832104" y="167335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 You for Connecting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5513832" y="5010912"/>
            <a:ext cx="361188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https://www.linkedin.com/in/yashmit-rathee-796b29282/</a:t>
            </a:r>
            <a:endParaRPr lang="en-US" sz="1760" dirty="0"/>
          </a:p>
        </p:txBody>
      </p:sp>
      <p:sp>
        <p:nvSpPr>
          <p:cNvPr id="15" name="Text 8"/>
          <p:cNvSpPr/>
          <p:nvPr/>
        </p:nvSpPr>
        <p:spPr>
          <a:xfrm>
            <a:off x="5513832" y="5779008"/>
            <a:ext cx="361188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endParaRPr lang="en-US" sz="1760" dirty="0"/>
          </a:p>
          <a:p>
            <a:pPr algn="ctr" indent="0" marL="0">
              <a:lnSpc>
                <a:spcPts val="2470"/>
              </a:lnSpc>
              <a:buNone/>
            </a:pPr>
            <a:endParaRPr lang="en-US" sz="1760" dirty="0"/>
          </a:p>
        </p:txBody>
      </p:sp>
      <p:sp>
        <p:nvSpPr>
          <p:cNvPr id="16" name="Text 9"/>
          <p:cNvSpPr/>
          <p:nvPr/>
        </p:nvSpPr>
        <p:spPr>
          <a:xfrm>
            <a:off x="832104" y="2679192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For inquiries, feel free to connect via LinkedIn or GitHub. Let's continue the conversation!</a:t>
            </a:r>
            <a:endParaRPr lang="en-US" sz="1760" dirty="0"/>
          </a:p>
        </p:txBody>
      </p:sp>
      <p:sp>
        <p:nvSpPr>
          <p:cNvPr id="17" name="Text 10"/>
          <p:cNvSpPr/>
          <p:nvPr/>
        </p:nvSpPr>
        <p:spPr>
          <a:xfrm>
            <a:off x="9921240" y="3419856"/>
            <a:ext cx="36118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Connect on GitHub</a:t>
            </a:r>
            <a:endParaRPr lang="en-US" sz="232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024" y="2112264"/>
            <a:ext cx="3026664" cy="302666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112264"/>
            <a:ext cx="3026664" cy="30266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626096" y="5879592"/>
            <a:ext cx="6053328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Developed React.js frontend and integrated the FastAPI backend for real-time emotion detection and recommendations.</a:t>
            </a:r>
            <a:endParaRPr lang="en-US" sz="1760" dirty="0"/>
          </a:p>
        </p:txBody>
      </p:sp>
      <p:sp>
        <p:nvSpPr>
          <p:cNvPr id="7" name="Text 1"/>
          <p:cNvSpPr/>
          <p:nvPr/>
        </p:nvSpPr>
        <p:spPr>
          <a:xfrm>
            <a:off x="7626096" y="5367528"/>
            <a:ext cx="60533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Yashmit Rathee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60120" y="5367528"/>
            <a:ext cx="60533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Tanishq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60120" y="5879592"/>
            <a:ext cx="6053328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Led FER2013 data preprocessing by converting pixel data into RGB images.Trained and fine-tuned a MobileNetV2-based CNN for accurate emotion classification</a:t>
            </a:r>
            <a:endParaRPr lang="en-US" sz="1760" dirty="0"/>
          </a:p>
        </p:txBody>
      </p:sp>
      <p:sp>
        <p:nvSpPr>
          <p:cNvPr id="10" name="Text 4"/>
          <p:cNvSpPr/>
          <p:nvPr/>
        </p:nvSpPr>
        <p:spPr>
          <a:xfrm>
            <a:off x="832104" y="97840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Team Collaboration</a:t>
            </a:r>
            <a:endParaRPr lang="en-US" sz="46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04104" y="4434840"/>
            <a:ext cx="3831336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Understanding emotions can play a crucial role in mental health, entertainment, and personalized experiences.</a:t>
            </a:r>
            <a:endParaRPr lang="en-US" sz="1760" dirty="0"/>
          </a:p>
        </p:txBody>
      </p:sp>
      <p:sp>
        <p:nvSpPr>
          <p:cNvPr id="5" name="Text 1"/>
          <p:cNvSpPr/>
          <p:nvPr/>
        </p:nvSpPr>
        <p:spPr>
          <a:xfrm>
            <a:off x="5404104" y="3557016"/>
            <a:ext cx="383133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Importance of Emotion Recognition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9729216" y="3557016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Wide Range of Applications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9729216" y="4050792"/>
            <a:ext cx="3831336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system can benefit areas like therapy, creative storytelling, and enhancing user experiences in apps.</a:t>
            </a:r>
            <a:endParaRPr lang="en-US" sz="1760" dirty="0"/>
          </a:p>
        </p:txBody>
      </p:sp>
      <p:sp>
        <p:nvSpPr>
          <p:cNvPr id="8" name="Text 4"/>
          <p:cNvSpPr/>
          <p:nvPr/>
        </p:nvSpPr>
        <p:spPr>
          <a:xfrm>
            <a:off x="832104" y="242316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Identifying and Addressing Emotional Needs</a:t>
            </a:r>
            <a:endParaRPr lang="en-US" sz="4640" dirty="0"/>
          </a:p>
        </p:txBody>
      </p:sp>
      <p:sp>
        <p:nvSpPr>
          <p:cNvPr id="9" name="Text 5"/>
          <p:cNvSpPr/>
          <p:nvPr/>
        </p:nvSpPr>
        <p:spPr>
          <a:xfrm>
            <a:off x="1078992" y="4434840"/>
            <a:ext cx="3831336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Many people struggle to articulate their feelings, leading to a lack of appropriate emotional responses or support.</a:t>
            </a:r>
            <a:endParaRPr lang="en-US" sz="1760" dirty="0"/>
          </a:p>
        </p:txBody>
      </p:sp>
      <p:sp>
        <p:nvSpPr>
          <p:cNvPr id="10" name="Text 6"/>
          <p:cNvSpPr/>
          <p:nvPr/>
        </p:nvSpPr>
        <p:spPr>
          <a:xfrm>
            <a:off x="1078992" y="3557016"/>
            <a:ext cx="383133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Identifying Emotional Needs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81304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616" y="3813048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3813048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05840" y="3913632"/>
            <a:ext cx="16459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1"/>
          <p:cNvSpPr/>
          <p:nvPr/>
        </p:nvSpPr>
        <p:spPr>
          <a:xfrm>
            <a:off x="9656064" y="3913632"/>
            <a:ext cx="16459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00" dirty="0"/>
          </a:p>
        </p:txBody>
      </p:sp>
      <p:sp>
        <p:nvSpPr>
          <p:cNvPr id="9" name="Text 2"/>
          <p:cNvSpPr/>
          <p:nvPr/>
        </p:nvSpPr>
        <p:spPr>
          <a:xfrm>
            <a:off x="5330952" y="3913632"/>
            <a:ext cx="16459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3"/>
          <p:cNvSpPr/>
          <p:nvPr/>
        </p:nvSpPr>
        <p:spPr>
          <a:xfrm>
            <a:off x="1609344" y="4727448"/>
            <a:ext cx="3538728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Detect emotions from facial expressions in real-time using advanced techniques.</a:t>
            </a:r>
            <a:endParaRPr lang="en-US" sz="1760" dirty="0"/>
          </a:p>
        </p:txBody>
      </p:sp>
      <p:sp>
        <p:nvSpPr>
          <p:cNvPr id="11" name="Text 4"/>
          <p:cNvSpPr/>
          <p:nvPr/>
        </p:nvSpPr>
        <p:spPr>
          <a:xfrm>
            <a:off x="10268712" y="3849624"/>
            <a:ext cx="353872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Enhancing User Interaction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832104" y="256032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Project Objectives</a:t>
            </a:r>
            <a:endParaRPr lang="en-US" sz="4640" dirty="0"/>
          </a:p>
        </p:txBody>
      </p:sp>
      <p:sp>
        <p:nvSpPr>
          <p:cNvPr id="13" name="Text 6"/>
          <p:cNvSpPr/>
          <p:nvPr/>
        </p:nvSpPr>
        <p:spPr>
          <a:xfrm>
            <a:off x="1609344" y="3849624"/>
            <a:ext cx="353872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Real-time Emotion Detection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5934456" y="3849624"/>
            <a:ext cx="353872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Personalized Recommendations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5934456" y="4727448"/>
            <a:ext cx="3538728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Suggestions for uplifting stories and songs based on detected emotions.</a:t>
            </a:r>
            <a:endParaRPr lang="en-US" sz="1760" dirty="0"/>
          </a:p>
        </p:txBody>
      </p:sp>
      <p:sp>
        <p:nvSpPr>
          <p:cNvPr id="16" name="Text 9"/>
          <p:cNvSpPr/>
          <p:nvPr/>
        </p:nvSpPr>
        <p:spPr>
          <a:xfrm>
            <a:off x="10268712" y="4727448"/>
            <a:ext cx="3538728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User-friendly interface with easy input and immediate feedback.</a:t>
            </a:r>
            <a:endParaRPr lang="en-US" sz="176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827264" y="5440680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00" dirty="0"/>
          </a:p>
        </p:txBody>
      </p:sp>
      <p:sp>
        <p:nvSpPr>
          <p:cNvPr id="7" name="Text 1"/>
          <p:cNvSpPr/>
          <p:nvPr/>
        </p:nvSpPr>
        <p:spPr>
          <a:xfrm>
            <a:off x="6071616" y="4425696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2"/>
          <p:cNvSpPr/>
          <p:nvPr/>
        </p:nvSpPr>
        <p:spPr>
          <a:xfrm>
            <a:off x="7827264" y="3410712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3"/>
          <p:cNvSpPr/>
          <p:nvPr/>
        </p:nvSpPr>
        <p:spPr>
          <a:xfrm>
            <a:off x="9710928" y="5266944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Preprocessing Steps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9710928" y="3300984"/>
            <a:ext cx="3986784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dataset contains over 35,000 labeled images across seven emotion categories, with a resolution of 48x48 pixels.</a:t>
            </a:r>
            <a:endParaRPr lang="en-US" sz="1760" dirty="0"/>
          </a:p>
        </p:txBody>
      </p:sp>
      <p:sp>
        <p:nvSpPr>
          <p:cNvPr id="11" name="Text 5"/>
          <p:cNvSpPr/>
          <p:nvPr/>
        </p:nvSpPr>
        <p:spPr>
          <a:xfrm>
            <a:off x="9710928" y="2660904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Description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50976" y="4599432"/>
            <a:ext cx="3511296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FER2013, chosen for its robustness in emotion detection tasks.</a:t>
            </a:r>
            <a:endParaRPr lang="en-US" sz="1760" dirty="0"/>
          </a:p>
        </p:txBody>
      </p:sp>
      <p:sp>
        <p:nvSpPr>
          <p:cNvPr id="13" name="Text 7"/>
          <p:cNvSpPr/>
          <p:nvPr/>
        </p:nvSpPr>
        <p:spPr>
          <a:xfrm>
            <a:off x="950976" y="3968496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Dataset Name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Dataset Used</a:t>
            </a:r>
            <a:endParaRPr lang="en-US" sz="4640" dirty="0"/>
          </a:p>
        </p:txBody>
      </p:sp>
      <p:sp>
        <p:nvSpPr>
          <p:cNvPr id="15" name="Text 9"/>
          <p:cNvSpPr/>
          <p:nvPr/>
        </p:nvSpPr>
        <p:spPr>
          <a:xfrm>
            <a:off x="9710928" y="5907024"/>
            <a:ext cx="3986784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Images are resized, normalized, and augmented to improve model accuracy and prevent overfitting.</a:t>
            </a:r>
            <a:endParaRPr lang="en-US" sz="176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410712"/>
            <a:ext cx="4142232" cy="24323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3410712"/>
            <a:ext cx="4142232" cy="243230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56" y="3410712"/>
            <a:ext cx="4142232" cy="243230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13832" y="4069080"/>
            <a:ext cx="3611880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visual representation of layer composition, including convolutional, pooling, and fully connected layers.</a:t>
            </a:r>
            <a:endParaRPr lang="en-US" sz="1760" dirty="0"/>
          </a:p>
        </p:txBody>
      </p:sp>
      <p:sp>
        <p:nvSpPr>
          <p:cNvPr id="8" name="Text 1"/>
          <p:cNvSpPr/>
          <p:nvPr/>
        </p:nvSpPr>
        <p:spPr>
          <a:xfrm>
            <a:off x="9921240" y="3557016"/>
            <a:ext cx="36118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Training Details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21240" y="4069080"/>
            <a:ext cx="3611880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Model trained over 50 epochs with an accuracy of 80%, using AdamW optimizer to achieve optimal performance.</a:t>
            </a:r>
            <a:endParaRPr lang="en-US" sz="1760" dirty="0"/>
          </a:p>
        </p:txBody>
      </p:sp>
      <p:sp>
        <p:nvSpPr>
          <p:cNvPr id="10" name="Text 3"/>
          <p:cNvSpPr/>
          <p:nvPr/>
        </p:nvSpPr>
        <p:spPr>
          <a:xfrm>
            <a:off x="1106424" y="4434840"/>
            <a:ext cx="3611880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lightweight architecture is selected for its efficiency and accuracy in image processing tasks.</a:t>
            </a:r>
            <a:endParaRPr lang="en-US" sz="1760" dirty="0"/>
          </a:p>
        </p:txBody>
      </p:sp>
      <p:sp>
        <p:nvSpPr>
          <p:cNvPr id="11" name="Text 4"/>
          <p:cNvSpPr/>
          <p:nvPr/>
        </p:nvSpPr>
        <p:spPr>
          <a:xfrm>
            <a:off x="1106424" y="3557016"/>
            <a:ext cx="361188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Using CNN with MobileNetV2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832104" y="238658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Model Architecture Overview</a:t>
            </a:r>
            <a:endParaRPr lang="en-US" sz="4640" dirty="0"/>
          </a:p>
        </p:txBody>
      </p:sp>
      <p:sp>
        <p:nvSpPr>
          <p:cNvPr id="13" name="Text 6"/>
          <p:cNvSpPr/>
          <p:nvPr/>
        </p:nvSpPr>
        <p:spPr>
          <a:xfrm>
            <a:off x="5513832" y="3557016"/>
            <a:ext cx="36118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Layer Diagram</a:t>
            </a:r>
            <a:endParaRPr lang="en-US" sz="23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037576" y="5806440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00" dirty="0"/>
          </a:p>
        </p:txBody>
      </p:sp>
      <p:sp>
        <p:nvSpPr>
          <p:cNvPr id="7" name="Text 1"/>
          <p:cNvSpPr/>
          <p:nvPr/>
        </p:nvSpPr>
        <p:spPr>
          <a:xfrm>
            <a:off x="8037576" y="3044952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00" dirty="0"/>
          </a:p>
        </p:txBody>
      </p:sp>
      <p:sp>
        <p:nvSpPr>
          <p:cNvPr id="8" name="Text 2"/>
          <p:cNvSpPr/>
          <p:nvPr/>
        </p:nvSpPr>
        <p:spPr>
          <a:xfrm>
            <a:off x="5650992" y="4425696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00" dirty="0"/>
          </a:p>
        </p:txBody>
      </p:sp>
      <p:sp>
        <p:nvSpPr>
          <p:cNvPr id="9" name="Text 3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Frontend Design Features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9710928" y="2651760"/>
            <a:ext cx="3986784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Image Upload &amp; Webcam Input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9710928" y="5916168"/>
            <a:ext cx="3986784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Immediate feedback on detected emotions enhances user engagement and interaction.</a:t>
            </a:r>
            <a:endParaRPr lang="en-US" sz="1760" dirty="0"/>
          </a:p>
        </p:txBody>
      </p:sp>
      <p:sp>
        <p:nvSpPr>
          <p:cNvPr id="12" name="Text 6"/>
          <p:cNvSpPr/>
          <p:nvPr/>
        </p:nvSpPr>
        <p:spPr>
          <a:xfrm>
            <a:off x="9710928" y="528523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Real-time Emotion Display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950976" y="3968496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Built with React JS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9710928" y="3657600"/>
            <a:ext cx="3986784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Users can either upload images or use live webcam input for emotion detection.</a:t>
            </a:r>
            <a:endParaRPr lang="en-US" sz="1760" dirty="0"/>
          </a:p>
        </p:txBody>
      </p:sp>
      <p:sp>
        <p:nvSpPr>
          <p:cNvPr id="15" name="Text 9"/>
          <p:cNvSpPr/>
          <p:nvPr/>
        </p:nvSpPr>
        <p:spPr>
          <a:xfrm>
            <a:off x="950976" y="4599432"/>
            <a:ext cx="3511296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Leveraging React for a responsive, dynamic user interface.</a:t>
            </a:r>
            <a:endParaRPr lang="en-US" sz="176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104" y="2359152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088" y="2359152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2359152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848088" y="5632704"/>
            <a:ext cx="3831336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Based on the predicted emotion, the backend fetches appropriate stories and songs from a predefined database.</a:t>
            </a:r>
            <a:endParaRPr lang="en-US" sz="1760" dirty="0"/>
          </a:p>
        </p:txBody>
      </p:sp>
      <p:sp>
        <p:nvSpPr>
          <p:cNvPr id="7" name="Text 1"/>
          <p:cNvSpPr/>
          <p:nvPr/>
        </p:nvSpPr>
        <p:spPr>
          <a:xfrm>
            <a:off x="9848088" y="512064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Recommendation Logic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404104" y="5632704"/>
            <a:ext cx="3831336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backend processes the uploaded images and returns the detected emotions seamlessly.</a:t>
            </a:r>
            <a:endParaRPr lang="en-US" sz="1760" dirty="0"/>
          </a:p>
        </p:txBody>
      </p:sp>
      <p:sp>
        <p:nvSpPr>
          <p:cNvPr id="9" name="Text 3"/>
          <p:cNvSpPr/>
          <p:nvPr/>
        </p:nvSpPr>
        <p:spPr>
          <a:xfrm>
            <a:off x="5404104" y="512064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Prediction Handling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832104" y="122529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Backend &amp; Model Integration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960120" y="512064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FastAPI for Serving Model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60120" y="5632704"/>
            <a:ext cx="3831336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FastAPI is employed for its speed, enabling quick handling of image inputs and predictions.</a:t>
            </a:r>
            <a:endParaRPr lang="en-US" sz="176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04" y="3282696"/>
            <a:ext cx="4297680" cy="950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3282696"/>
            <a:ext cx="4297680" cy="9509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616" y="3282696"/>
            <a:ext cx="4297680" cy="9509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175504" y="3566160"/>
            <a:ext cx="42976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00" dirty="0"/>
          </a:p>
        </p:txBody>
      </p:sp>
      <p:sp>
        <p:nvSpPr>
          <p:cNvPr id="8" name="Text 1"/>
          <p:cNvSpPr/>
          <p:nvPr/>
        </p:nvSpPr>
        <p:spPr>
          <a:xfrm>
            <a:off x="841248" y="3566160"/>
            <a:ext cx="42976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00" dirty="0"/>
          </a:p>
        </p:txBody>
      </p:sp>
      <p:sp>
        <p:nvSpPr>
          <p:cNvPr id="9" name="Text 2"/>
          <p:cNvSpPr/>
          <p:nvPr/>
        </p:nvSpPr>
        <p:spPr>
          <a:xfrm>
            <a:off x="9500616" y="3566160"/>
            <a:ext cx="42976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00" dirty="0"/>
          </a:p>
        </p:txBody>
      </p:sp>
      <p:sp>
        <p:nvSpPr>
          <p:cNvPr id="10" name="Text 3"/>
          <p:cNvSpPr/>
          <p:nvPr/>
        </p:nvSpPr>
        <p:spPr>
          <a:xfrm>
            <a:off x="1078992" y="458114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Interaction Overview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1078992" y="5093208"/>
            <a:ext cx="3831336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Integration of React frontend, FastAPI backend, and CNN model.</a:t>
            </a:r>
            <a:endParaRPr lang="en-US" sz="1760" dirty="0"/>
          </a:p>
        </p:txBody>
      </p:sp>
      <p:sp>
        <p:nvSpPr>
          <p:cNvPr id="12" name="Text 5"/>
          <p:cNvSpPr/>
          <p:nvPr/>
        </p:nvSpPr>
        <p:spPr>
          <a:xfrm>
            <a:off x="5404104" y="458114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Emotion Processing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5404104" y="5093208"/>
            <a:ext cx="3831336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Flow starts with emotion detection leading to recommendations.</a:t>
            </a:r>
            <a:endParaRPr lang="en-US" sz="1760" dirty="0"/>
          </a:p>
        </p:txBody>
      </p:sp>
      <p:sp>
        <p:nvSpPr>
          <p:cNvPr id="14" name="Text 7"/>
          <p:cNvSpPr/>
          <p:nvPr/>
        </p:nvSpPr>
        <p:spPr>
          <a:xfrm>
            <a:off x="9729216" y="5093208"/>
            <a:ext cx="3831336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Transformation of user inputs into actionable insights.</a:t>
            </a:r>
            <a:endParaRPr lang="en-US" sz="1760" dirty="0"/>
          </a:p>
        </p:txBody>
      </p:sp>
      <p:sp>
        <p:nvSpPr>
          <p:cNvPr id="15" name="Text 8"/>
          <p:cNvSpPr/>
          <p:nvPr/>
        </p:nvSpPr>
        <p:spPr>
          <a:xfrm>
            <a:off x="9729216" y="458114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 Journey</a:t>
            </a: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832104" y="22677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System Flow / Architecture Diagram</a:t>
            </a:r>
            <a:endParaRPr lang="en-US" sz="46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256" y="3200400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288" y="3200400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272" y="3200400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848088" y="459028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Angry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9848088" y="5102352"/>
            <a:ext cx="3831336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Propose an energetic song like 'Stronger' by Kanye West and an empowering story.</a:t>
            </a:r>
            <a:endParaRPr lang="en-US" sz="1760" dirty="0"/>
          </a:p>
        </p:txBody>
      </p:sp>
      <p:sp>
        <p:nvSpPr>
          <p:cNvPr id="8" name="Text 2"/>
          <p:cNvSpPr/>
          <p:nvPr/>
        </p:nvSpPr>
        <p:spPr>
          <a:xfrm>
            <a:off x="960120" y="459028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Happy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832104" y="206654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Recommendations Logic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5404104" y="459028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Sad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5404104" y="5102352"/>
            <a:ext cx="3831336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Suggest a comforting song like 'Someone Like You' and a reflective story.</a:t>
            </a:r>
            <a:endParaRPr lang="en-US" sz="1760" dirty="0"/>
          </a:p>
        </p:txBody>
      </p:sp>
      <p:sp>
        <p:nvSpPr>
          <p:cNvPr id="12" name="Text 6"/>
          <p:cNvSpPr/>
          <p:nvPr/>
        </p:nvSpPr>
        <p:spPr>
          <a:xfrm>
            <a:off x="960120" y="5102352"/>
            <a:ext cx="3831336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Recommend a cheerful song like 'Happy' by Pharrell Williams and an uplifting story.</a:t>
            </a:r>
            <a:endParaRPr lang="en-US" sz="176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2025-04-21T21:26:29Z</dcterms:created>
  <dcterms:modified xsi:type="dcterms:W3CDTF">2025-04-21T21:26:29Z</dcterms:modified>
</cp:coreProperties>
</file>